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20"/>
  </p:notesMasterIdLst>
  <p:handoutMasterIdLst>
    <p:handoutMasterId r:id="rId21"/>
  </p:handoutMasterIdLst>
  <p:sldIdLst>
    <p:sldId id="262" r:id="rId5"/>
    <p:sldId id="265" r:id="rId6"/>
    <p:sldId id="268" r:id="rId7"/>
    <p:sldId id="269" r:id="rId8"/>
    <p:sldId id="259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87"/>
  </p:normalViewPr>
  <p:slideViewPr>
    <p:cSldViewPr snapToGrid="0" snapToObjects="1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9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67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8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64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41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61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0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8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02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5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191980" cy="693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br>
              <a:rPr lang="en-US" sz="11700" b="1" dirty="0"/>
            </a:br>
            <a:endParaRPr lang="en-US" sz="11700" b="1" dirty="0">
              <a:solidFill>
                <a:srgbClr val="FF9900"/>
              </a:solidFill>
              <a:latin typeface="Brownie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218114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 </a:t>
            </a:r>
            <a:r>
              <a:rPr lang="en-US" sz="3600" b="1" dirty="0" err="1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donald’s</a:t>
            </a:r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9D74-B675-4F60-AC1B-5999E0E3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957611"/>
            <a:ext cx="12192000" cy="59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7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218114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Papa john’s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9D74-B675-4F60-AC1B-5999E0E3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024614"/>
            <a:ext cx="12192000" cy="58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192947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to cart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AD5C1-CF6B-4617-A6A0-631034320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5" y="920892"/>
            <a:ext cx="12192000" cy="571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8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218114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CART TO CHECKOUT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9D74-B675-4F60-AC1B-5999E0E3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902577"/>
            <a:ext cx="12192000" cy="58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96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218114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 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9D74-B675-4F60-AC1B-5999E0E3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953986"/>
            <a:ext cx="12192000" cy="57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0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594" y="332420"/>
            <a:ext cx="6612812" cy="3221371"/>
          </a:xfrm>
        </p:spPr>
        <p:txBody>
          <a:bodyPr>
            <a:noAutofit/>
          </a:bodyPr>
          <a:lstStyle/>
          <a:p>
            <a:pPr algn="l"/>
            <a:r>
              <a:rPr lang="en-US" sz="11700" b="1" dirty="0">
                <a:solidFill>
                  <a:schemeClr val="tx1"/>
                </a:solidFill>
                <a:latin typeface="Brownies" pitchFamily="50" charset="0"/>
                <a:cs typeface="Calibri" panose="020F0502020204030204" pitchFamily="34" charset="0"/>
              </a:rPr>
              <a:t>Thank </a:t>
            </a:r>
            <a:r>
              <a:rPr lang="en-US" sz="11700" dirty="0">
                <a:solidFill>
                  <a:srgbClr val="FF9900"/>
                </a:solidFill>
                <a:latin typeface="Brownies" pitchFamily="50" charset="0"/>
                <a:cs typeface="Calibri" panose="020F0502020204030204" pitchFamily="34" charset="0"/>
              </a:rPr>
              <a:t>You</a:t>
            </a:r>
            <a:r>
              <a:rPr lang="en-US" sz="11700" b="1" dirty="0">
                <a:solidFill>
                  <a:srgbClr val="FF9900"/>
                </a:solidFill>
                <a:latin typeface="Brownies" pitchFamily="50" charset="0"/>
                <a:cs typeface="Calibri" panose="020F0502020204030204" pitchFamily="34" charset="0"/>
              </a:rPr>
              <a:t> </a:t>
            </a:r>
            <a:br>
              <a:rPr lang="en-US" sz="11700" b="1" dirty="0">
                <a:solidFill>
                  <a:srgbClr val="FF9900"/>
                </a:solidFill>
                <a:latin typeface="Brownies" pitchFamily="50" charset="0"/>
                <a:cs typeface="Calibri" panose="020F0502020204030204" pitchFamily="34" charset="0"/>
              </a:rPr>
            </a:br>
            <a:endParaRPr lang="en-US" sz="11700" dirty="0">
              <a:solidFill>
                <a:srgbClr val="FF9900"/>
              </a:solidFill>
              <a:latin typeface="Brownies" pitchFamily="50" charset="0"/>
              <a:cs typeface="Calibri" panose="020F0502020204030204" pitchFamily="34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38" y="2952925"/>
            <a:ext cx="8676222" cy="2628550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latin typeface="Brownies" pitchFamily="50" charset="0"/>
              </a:rPr>
              <a:t>David Wagih Roshdy</a:t>
            </a:r>
          </a:p>
          <a:p>
            <a:pPr algn="l"/>
            <a:r>
              <a:rPr lang="en-US" sz="3600" b="1" dirty="0">
                <a:latin typeface="Brownies" pitchFamily="50" charset="0"/>
              </a:rPr>
              <a:t>Marco Ehab William </a:t>
            </a:r>
          </a:p>
          <a:p>
            <a:pPr algn="l"/>
            <a:r>
              <a:rPr lang="en-US" sz="3600" b="1" dirty="0" err="1">
                <a:latin typeface="Brownies" pitchFamily="50" charset="0"/>
              </a:rPr>
              <a:t>AboBakr</a:t>
            </a:r>
            <a:r>
              <a:rPr lang="en-US" sz="3600" b="1" dirty="0">
                <a:latin typeface="Brownies" pitchFamily="50" charset="0"/>
              </a:rPr>
              <a:t>  Nabil Abdel Aziz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3" y="58724"/>
            <a:ext cx="5075339" cy="57045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 Page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94DBC1A-F915-486D-A1C0-AA4CF0709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" y="629174"/>
            <a:ext cx="12179843" cy="62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DBC1A-F915-486D-A1C0-AA4CF07096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157" y="465106"/>
            <a:ext cx="12179843" cy="63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7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DBC1A-F915-486D-A1C0-AA4CF07096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63491"/>
            <a:ext cx="12192000" cy="63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03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218114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9D74-B675-4F60-AC1B-5999E0E3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3731"/>
            <a:ext cx="12192000" cy="61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218114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 up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9D74-B675-4F60-AC1B-5999E0E3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892348"/>
            <a:ext cx="12192000" cy="60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218114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Restaurants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9D74-B675-4F60-AC1B-5999E0E3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788565"/>
            <a:ext cx="12192000" cy="553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63E96B-CE07-42CB-8EFA-93AF73D4C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19032"/>
            <a:ext cx="12192000" cy="4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218114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 Us and Contact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9D74-B675-4F60-AC1B-5999E0E3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134610"/>
            <a:ext cx="12192000" cy="53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5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70" y="218114"/>
            <a:ext cx="8908218" cy="509632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 err="1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Kfc</a:t>
            </a:r>
            <a:r>
              <a:rPr lang="en-US" sz="3600" b="1" dirty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9D74-B675-4F60-AC1B-5999E0E3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892873"/>
            <a:ext cx="12192000" cy="60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76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62</TotalTime>
  <Words>61</Words>
  <Application>Microsoft Office PowerPoint</Application>
  <PresentationFormat>Widescreen</PresentationFormat>
  <Paragraphs>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Brownies</vt:lpstr>
      <vt:lpstr>Calibri</vt:lpstr>
      <vt:lpstr>Century Gothic</vt:lpstr>
      <vt:lpstr>Mesh</vt:lpstr>
      <vt:lpstr> </vt:lpstr>
      <vt:lpstr>Home Page</vt:lpstr>
      <vt:lpstr>PowerPoint Presentation</vt:lpstr>
      <vt:lpstr>PowerPoint Presentation</vt:lpstr>
      <vt:lpstr>Login Page</vt:lpstr>
      <vt:lpstr>Sign up Page</vt:lpstr>
      <vt:lpstr>Restaurants Section</vt:lpstr>
      <vt:lpstr>About Us and Contact section</vt:lpstr>
      <vt:lpstr>Kfc menu</vt:lpstr>
      <vt:lpstr>Mc donald’s menu</vt:lpstr>
      <vt:lpstr>Papa john’s menu</vt:lpstr>
      <vt:lpstr>Add to cart action</vt:lpstr>
      <vt:lpstr> CART TO CHECKOUT</vt:lpstr>
      <vt:lpstr>Your Orders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David Wagih Roshdy Sedic Gerges 1801465</dc:creator>
  <cp:lastModifiedBy>David Wagih Roshdy Sedic Gerges 1801465</cp:lastModifiedBy>
  <cp:revision>4</cp:revision>
  <dcterms:created xsi:type="dcterms:W3CDTF">2021-09-07T08:38:21Z</dcterms:created>
  <dcterms:modified xsi:type="dcterms:W3CDTF">2021-09-12T06:51:24Z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